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7" r:id="rId1"/>
  </p:sldMasterIdLst>
  <p:sldIdLst>
    <p:sldId id="256" r:id="rId2"/>
    <p:sldId id="260" r:id="rId3"/>
    <p:sldId id="279" r:id="rId4"/>
    <p:sldId id="281" r:id="rId5"/>
    <p:sldId id="280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1" r:id="rId15"/>
    <p:sldId id="292" r:id="rId16"/>
    <p:sldId id="29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C941BBD-199B-3640-9819-F8AA36BF7093}" type="datetimeFigureOut">
              <a:rPr lang="en-US" smtClean="0"/>
              <a:pPr/>
              <a:t>11/26/11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2757378"/>
          </a:xfrm>
        </p:spPr>
        <p:txBody>
          <a:bodyPr>
            <a:normAutofit/>
          </a:bodyPr>
          <a:lstStyle/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C’est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err="1" smtClean="0">
                <a:solidFill>
                  <a:srgbClr val="000000"/>
                </a:solidFill>
              </a:rPr>
              <a:t>à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err="1" smtClean="0">
                <a:solidFill>
                  <a:srgbClr val="000000"/>
                </a:solidFill>
              </a:rPr>
              <a:t>toi</a:t>
            </a:r>
            <a:r>
              <a:rPr lang="en-US" sz="5677" dirty="0" smtClean="0">
                <a:solidFill>
                  <a:srgbClr val="000000"/>
                </a:solidFill>
              </a:rPr>
              <a:t>: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Partons</a:t>
            </a:r>
            <a:r>
              <a:rPr lang="en-US" sz="5677" dirty="0" smtClean="0">
                <a:solidFill>
                  <a:srgbClr val="000000"/>
                </a:solidFill>
              </a:rPr>
              <a:t> en voyage</a:t>
            </a:r>
          </a:p>
          <a:p>
            <a:pPr algn="ctr"/>
            <a:r>
              <a:rPr lang="en-US" sz="3600" i="1" dirty="0" smtClean="0">
                <a:solidFill>
                  <a:srgbClr val="000000"/>
                </a:solidFill>
              </a:rPr>
              <a:t>Conversation </a:t>
            </a:r>
            <a:r>
              <a:rPr lang="en-US" sz="3600" i="1" dirty="0" err="1" smtClean="0">
                <a:solidFill>
                  <a:srgbClr val="000000"/>
                </a:solidFill>
              </a:rPr>
              <a:t>culturelle</a:t>
            </a:r>
            <a:r>
              <a:rPr lang="en-US" sz="3600" i="1" dirty="0" smtClean="0">
                <a:solidFill>
                  <a:srgbClr val="000000"/>
                </a:solidFill>
              </a:rPr>
              <a:t> </a:t>
            </a:r>
            <a:endParaRPr lang="en-US" sz="5677" b="1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5. Avec qui </a:t>
            </a:r>
            <a:r>
              <a:rPr lang="en-US" sz="2800" dirty="0" err="1" smtClean="0"/>
              <a:t>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Jodi </a:t>
            </a:r>
            <a:r>
              <a:rPr lang="en-US" sz="2800" dirty="0" err="1" smtClean="0"/>
              <a:t>est</a:t>
            </a:r>
            <a:r>
              <a:rPr lang="en-US" sz="2800" dirty="0" smtClean="0"/>
              <a:t> sortie </a:t>
            </a:r>
            <a:r>
              <a:rPr lang="en-US" sz="2800" dirty="0" err="1" smtClean="0"/>
              <a:t>chaque</a:t>
            </a:r>
            <a:r>
              <a:rPr lang="en-US" sz="2800" dirty="0" smtClean="0"/>
              <a:t> </a:t>
            </a:r>
            <a:r>
              <a:rPr lang="en-US" sz="2800" dirty="0" err="1" smtClean="0"/>
              <a:t>vendredi</a:t>
            </a:r>
            <a:r>
              <a:rPr lang="en-US" sz="2800" dirty="0" smtClean="0"/>
              <a:t>?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67420" y="3988428"/>
            <a:ext cx="6782842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Jodi </a:t>
            </a:r>
            <a:r>
              <a:rPr lang="en-US" sz="3200" dirty="0" err="1" smtClean="0"/>
              <a:t>est</a:t>
            </a:r>
            <a:r>
              <a:rPr lang="en-US" sz="3200" dirty="0" smtClean="0"/>
              <a:t> sortie avec </a:t>
            </a:r>
            <a:r>
              <a:rPr lang="en-US" sz="3200" dirty="0" err="1" smtClean="0"/>
              <a:t>sa</a:t>
            </a:r>
            <a:r>
              <a:rPr lang="en-US" sz="3200" dirty="0" smtClean="0"/>
              <a:t> </a:t>
            </a:r>
            <a:r>
              <a:rPr lang="en-US" sz="3200" dirty="0" err="1" smtClean="0"/>
              <a:t>correspondante</a:t>
            </a:r>
            <a:r>
              <a:rPr lang="en-US" sz="3200" dirty="0" smtClean="0"/>
              <a:t>, </a:t>
            </a:r>
            <a:r>
              <a:rPr lang="en-US" sz="3200" dirty="0" err="1" smtClean="0"/>
              <a:t>Eliane</a:t>
            </a:r>
            <a:r>
              <a:rPr lang="en-US" sz="3200" dirty="0" smtClean="0"/>
              <a:t> et </a:t>
            </a:r>
            <a:r>
              <a:rPr lang="en-US" sz="3200" dirty="0" err="1" smtClean="0"/>
              <a:t>ses</a:t>
            </a:r>
            <a:r>
              <a:rPr lang="en-US" sz="3200" dirty="0" smtClean="0"/>
              <a:t> </a:t>
            </a:r>
            <a:r>
              <a:rPr lang="en-US" sz="3200" dirty="0" err="1" smtClean="0"/>
              <a:t>copains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6. </a:t>
            </a:r>
            <a:r>
              <a:rPr lang="en-US" sz="2800" dirty="0" err="1" smtClean="0"/>
              <a:t>Selon</a:t>
            </a:r>
            <a:r>
              <a:rPr lang="en-US" sz="2800" dirty="0" smtClean="0"/>
              <a:t> Jodi, </a:t>
            </a:r>
            <a:r>
              <a:rPr lang="en-US" sz="2800" dirty="0" err="1" smtClean="0"/>
              <a:t>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les </a:t>
            </a:r>
            <a:r>
              <a:rPr lang="en-US" sz="2800" dirty="0" err="1" smtClean="0"/>
              <a:t>ados</a:t>
            </a:r>
            <a:r>
              <a:rPr lang="en-US" sz="2800" dirty="0" smtClean="0"/>
              <a:t> </a:t>
            </a:r>
            <a:r>
              <a:rPr lang="en-US" sz="2800" dirty="0" err="1" smtClean="0"/>
              <a:t>sont</a:t>
            </a:r>
            <a:r>
              <a:rPr lang="en-US" sz="2800" dirty="0" smtClean="0"/>
              <a:t> </a:t>
            </a:r>
            <a:r>
              <a:rPr lang="en-US" sz="2800" dirty="0" err="1" smtClean="0"/>
              <a:t>p</a:t>
            </a:r>
            <a:r>
              <a:rPr lang="en-US" sz="2800" dirty="0" err="1" smtClean="0"/>
              <a:t>énibles</a:t>
            </a:r>
            <a:r>
              <a:rPr lang="en-US" sz="2800" dirty="0" smtClean="0"/>
              <a:t> en France?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67420" y="3988428"/>
            <a:ext cx="6782842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Non, </a:t>
            </a:r>
            <a:r>
              <a:rPr lang="en-US" sz="3200" dirty="0" err="1" smtClean="0"/>
              <a:t>ils</a:t>
            </a:r>
            <a:r>
              <a:rPr lang="en-US" sz="3200" dirty="0" smtClean="0"/>
              <a:t> </a:t>
            </a:r>
            <a:r>
              <a:rPr lang="en-US" sz="3200" dirty="0" err="1" smtClean="0"/>
              <a:t>sont</a:t>
            </a:r>
            <a:r>
              <a:rPr lang="en-US" sz="3200" dirty="0" smtClean="0"/>
              <a:t> </a:t>
            </a:r>
            <a:r>
              <a:rPr lang="en-US" sz="3200" i="1" dirty="0" err="1" smtClean="0"/>
              <a:t>vachement</a:t>
            </a:r>
            <a:r>
              <a:rPr lang="en-US" sz="3200" dirty="0" smtClean="0"/>
              <a:t> </a:t>
            </a:r>
            <a:r>
              <a:rPr lang="en-US" sz="3200" dirty="0" err="1" smtClean="0"/>
              <a:t>sympa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7.  Comment </a:t>
            </a:r>
            <a:r>
              <a:rPr lang="en-US" sz="2800" dirty="0" err="1" smtClean="0"/>
              <a:t>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Steve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all</a:t>
            </a:r>
            <a:r>
              <a:rPr lang="en-US" sz="2800" dirty="0" err="1" smtClean="0"/>
              <a:t>é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Aix-En-Provence?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3794" y="4773258"/>
            <a:ext cx="4549323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Il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all</a:t>
            </a:r>
            <a:r>
              <a:rPr lang="en-US" sz="3200" dirty="0" err="1" smtClean="0"/>
              <a:t>é</a:t>
            </a:r>
            <a:r>
              <a:rPr lang="en-US" sz="3200" dirty="0" smtClean="0"/>
              <a:t> </a:t>
            </a:r>
            <a:r>
              <a:rPr lang="en-US" sz="3200" dirty="0" err="1" smtClean="0"/>
              <a:t>à</a:t>
            </a:r>
            <a:r>
              <a:rPr lang="en-US" sz="3200" dirty="0" smtClean="0"/>
              <a:t> Aix en Provence en </a:t>
            </a:r>
            <a:r>
              <a:rPr lang="en-US" sz="3200" dirty="0" err="1" smtClean="0"/>
              <a:t>voiture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7" name="Picture 6" descr="images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876558"/>
            <a:ext cx="3505200" cy="26129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33099" y="4450092"/>
            <a:ext cx="197270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Montagne</a:t>
            </a:r>
            <a:r>
              <a:rPr lang="en-US" dirty="0" smtClean="0"/>
              <a:t> Sainte </a:t>
            </a:r>
            <a:r>
              <a:rPr lang="en-US" dirty="0" err="1" smtClean="0"/>
              <a:t>Victoire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Aix-En-Provence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080792" y="4234649"/>
            <a:ext cx="5593818" cy="20621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Aix en Provence a beaucoup de caf</a:t>
            </a:r>
            <a:r>
              <a:rPr lang="en-US" sz="3200" dirty="0" smtClean="0"/>
              <a:t>és et </a:t>
            </a:r>
            <a:r>
              <a:rPr lang="en-US" sz="3200" dirty="0" err="1" smtClean="0"/>
              <a:t>c’est</a:t>
            </a:r>
            <a:r>
              <a:rPr lang="en-US" sz="3200" dirty="0" smtClean="0"/>
              <a:t> </a:t>
            </a:r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ville</a:t>
            </a:r>
            <a:r>
              <a:rPr lang="en-US" sz="3200" dirty="0" smtClean="0"/>
              <a:t> </a:t>
            </a:r>
            <a:r>
              <a:rPr lang="en-US" sz="3200" dirty="0" err="1" smtClean="0"/>
              <a:t>très</a:t>
            </a:r>
            <a:r>
              <a:rPr lang="en-US" sz="3200" dirty="0" smtClean="0"/>
              <a:t> </a:t>
            </a:r>
            <a:r>
              <a:rPr lang="en-US" sz="3200" dirty="0" err="1" smtClean="0"/>
              <a:t>colorée</a:t>
            </a:r>
            <a:r>
              <a:rPr lang="en-US" sz="3200" dirty="0" smtClean="0"/>
              <a:t> et </a:t>
            </a:r>
            <a:r>
              <a:rPr lang="en-US" sz="3200" dirty="0" err="1" smtClean="0"/>
              <a:t>dynamique</a:t>
            </a:r>
            <a:r>
              <a:rPr lang="en-US" sz="3200" dirty="0" smtClean="0"/>
              <a:t>. </a:t>
            </a:r>
          </a:p>
          <a:p>
            <a:endParaRPr lang="en-US" sz="3200" dirty="0"/>
          </a:p>
        </p:txBody>
      </p:sp>
      <p:pic>
        <p:nvPicPr>
          <p:cNvPr id="6" name="Picture 5" descr="images-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117" y="497481"/>
            <a:ext cx="3289300" cy="2463800"/>
          </a:xfrm>
          <a:prstGeom prst="rect">
            <a:avLst/>
          </a:prstGeom>
        </p:spPr>
      </p:pic>
      <p:pic>
        <p:nvPicPr>
          <p:cNvPr id="8" name="Picture 7" descr="images-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19" y="1799231"/>
            <a:ext cx="3013095" cy="2005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32233" y="4854651"/>
            <a:ext cx="6624089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Aix en Provence a </a:t>
            </a:r>
            <a:r>
              <a:rPr lang="en-US" sz="3200" dirty="0" err="1" smtClean="0"/>
              <a:t>comme</a:t>
            </a:r>
            <a:r>
              <a:rPr lang="en-US" sz="3200" dirty="0" smtClean="0"/>
              <a:t> </a:t>
            </a:r>
            <a:r>
              <a:rPr lang="en-US" sz="3200" dirty="0" err="1" smtClean="0"/>
              <a:t>autre</a:t>
            </a:r>
            <a:r>
              <a:rPr lang="en-US" sz="3200" dirty="0" smtClean="0"/>
              <a:t> nom “ </a:t>
            </a:r>
            <a:r>
              <a:rPr lang="en-US" sz="3200" i="1" dirty="0" smtClean="0"/>
              <a:t>la </a:t>
            </a:r>
            <a:r>
              <a:rPr lang="en-US" sz="3200" i="1" dirty="0" err="1" smtClean="0"/>
              <a:t>ville</a:t>
            </a:r>
            <a:r>
              <a:rPr lang="en-US" sz="3200" i="1" dirty="0" smtClean="0"/>
              <a:t> aux 1000 </a:t>
            </a:r>
            <a:r>
              <a:rPr lang="en-US" sz="3200" i="1" dirty="0" err="1" smtClean="0"/>
              <a:t>fontaines</a:t>
            </a:r>
            <a:r>
              <a:rPr lang="en-US" sz="3200" dirty="0" smtClean="0"/>
              <a:t>”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9" name="Picture 8" descr="DownloadedFile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36" y="964860"/>
            <a:ext cx="2760752" cy="2067899"/>
          </a:xfrm>
          <a:prstGeom prst="rect">
            <a:avLst/>
          </a:prstGeom>
        </p:spPr>
      </p:pic>
      <p:pic>
        <p:nvPicPr>
          <p:cNvPr id="10" name="Picture 9" descr="DownloadedFile-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298" y="497481"/>
            <a:ext cx="3135085" cy="1966587"/>
          </a:xfrm>
          <a:prstGeom prst="rect">
            <a:avLst/>
          </a:prstGeom>
        </p:spPr>
      </p:pic>
      <p:pic>
        <p:nvPicPr>
          <p:cNvPr id="11" name="Picture 10" descr="DownloadedFile-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5364" y="3032759"/>
            <a:ext cx="2432318" cy="1821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Aix-En-Provence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67419" y="4234649"/>
            <a:ext cx="6988903" cy="20621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Pau C</a:t>
            </a:r>
            <a:r>
              <a:rPr lang="en-US" sz="3200" dirty="0" smtClean="0"/>
              <a:t>ézanne </a:t>
            </a:r>
            <a:r>
              <a:rPr lang="en-US" sz="3200" dirty="0" err="1" smtClean="0"/>
              <a:t>est</a:t>
            </a:r>
            <a:r>
              <a:rPr lang="en-US" sz="3200" dirty="0" smtClean="0"/>
              <a:t> un </a:t>
            </a:r>
            <a:r>
              <a:rPr lang="en-US" sz="3200" dirty="0" err="1" smtClean="0"/>
              <a:t>peintre</a:t>
            </a:r>
            <a:r>
              <a:rPr lang="en-US" sz="3200" dirty="0" smtClean="0"/>
              <a:t> </a:t>
            </a:r>
            <a:r>
              <a:rPr lang="en-US" sz="3200" dirty="0" err="1" smtClean="0"/>
              <a:t>impressionniste</a:t>
            </a:r>
            <a:r>
              <a:rPr lang="en-US" sz="3200" dirty="0" smtClean="0"/>
              <a:t> célèbre. Il a fait beaucoup de tableaux </a:t>
            </a:r>
            <a:r>
              <a:rPr lang="en-US" sz="3200" dirty="0" err="1" smtClean="0"/>
              <a:t>d’Aix</a:t>
            </a:r>
            <a:r>
              <a:rPr lang="en-US" sz="3200" dirty="0" smtClean="0"/>
              <a:t> et la Provence </a:t>
            </a:r>
            <a:endParaRPr lang="en-US" sz="3200" dirty="0"/>
          </a:p>
        </p:txBody>
      </p:sp>
      <p:pic>
        <p:nvPicPr>
          <p:cNvPr id="6" name="Picture 5" descr="DownloadedFile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233" y="1729381"/>
            <a:ext cx="2724192" cy="2201147"/>
          </a:xfrm>
          <a:prstGeom prst="rect">
            <a:avLst/>
          </a:prstGeom>
        </p:spPr>
      </p:pic>
      <p:pic>
        <p:nvPicPr>
          <p:cNvPr id="8" name="Picture 7" descr="images-1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87" y="1222961"/>
            <a:ext cx="3097550" cy="2707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8.  </a:t>
            </a:r>
            <a:r>
              <a:rPr lang="en-US" sz="2800" dirty="0" err="1" smtClean="0"/>
              <a:t>O</a:t>
            </a:r>
            <a:r>
              <a:rPr lang="en-US" sz="2800" dirty="0" err="1" smtClean="0"/>
              <a:t>ù</a:t>
            </a:r>
            <a:r>
              <a:rPr lang="en-US" sz="2800" dirty="0" smtClean="0"/>
              <a:t> </a:t>
            </a:r>
            <a:r>
              <a:rPr lang="en-US" sz="2800" dirty="0" err="1" smtClean="0"/>
              <a:t>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qu’on</a:t>
            </a:r>
            <a:r>
              <a:rPr lang="en-US" sz="2800" dirty="0" smtClean="0"/>
              <a:t> </a:t>
            </a:r>
            <a:r>
              <a:rPr lang="en-US" sz="2800" dirty="0" err="1" smtClean="0"/>
              <a:t>va</a:t>
            </a:r>
            <a:r>
              <a:rPr lang="en-US" sz="2800" dirty="0" smtClean="0"/>
              <a:t> </a:t>
            </a:r>
            <a:r>
              <a:rPr lang="en-US" sz="2800" dirty="0" err="1" smtClean="0"/>
              <a:t>attendre</a:t>
            </a:r>
            <a:r>
              <a:rPr lang="en-US" sz="2800" dirty="0" smtClean="0"/>
              <a:t> le train pour Paris?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3794" y="4773258"/>
            <a:ext cx="4549323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On </a:t>
            </a:r>
            <a:r>
              <a:rPr lang="en-US" sz="3200" dirty="0" err="1" smtClean="0"/>
              <a:t>va</a:t>
            </a:r>
            <a:r>
              <a:rPr lang="en-US" sz="3200" dirty="0" smtClean="0"/>
              <a:t> </a:t>
            </a:r>
            <a:r>
              <a:rPr lang="en-US" sz="3200" dirty="0" err="1" smtClean="0"/>
              <a:t>attendre</a:t>
            </a:r>
            <a:r>
              <a:rPr lang="en-US" sz="3200" dirty="0" smtClean="0"/>
              <a:t> le train pour Paris au </a:t>
            </a:r>
            <a:r>
              <a:rPr lang="en-US" sz="3200" dirty="0" err="1" smtClean="0"/>
              <a:t>quai</a:t>
            </a:r>
            <a:r>
              <a:rPr lang="en-US" sz="3200" dirty="0" smtClean="0"/>
              <a:t> </a:t>
            </a:r>
            <a:r>
              <a:rPr lang="en-US" sz="3200" dirty="0" err="1" smtClean="0"/>
              <a:t>num</a:t>
            </a:r>
            <a:r>
              <a:rPr lang="en-US" sz="3200" dirty="0" err="1" smtClean="0"/>
              <a:t>éro</a:t>
            </a:r>
            <a:r>
              <a:rPr lang="en-US" sz="3200" dirty="0" smtClean="0"/>
              <a:t> 2.</a:t>
            </a:r>
            <a:endParaRPr lang="en-US" sz="3200" dirty="0"/>
          </a:p>
        </p:txBody>
      </p:sp>
      <p:pic>
        <p:nvPicPr>
          <p:cNvPr id="6" name="Picture 5" descr="Gare_de_Marseille-Saint-Charles_-_TGV_Sud-Est_et_Corail_reversible_-_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116" y="2160268"/>
            <a:ext cx="3404997" cy="2553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toi</a:t>
            </a:r>
            <a:r>
              <a:rPr lang="en-US" sz="3600" dirty="0" smtClean="0"/>
              <a:t>: en 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7"/>
            <a:ext cx="6988903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Ecoutez</a:t>
            </a:r>
            <a:r>
              <a:rPr lang="en-US" sz="2800" dirty="0" smtClean="0"/>
              <a:t> la conversation </a:t>
            </a:r>
            <a:r>
              <a:rPr lang="en-US" sz="2800" dirty="0" err="1" smtClean="0"/>
              <a:t>culturelle</a:t>
            </a:r>
            <a:r>
              <a:rPr lang="en-US" sz="2800" dirty="0" smtClean="0"/>
              <a:t> </a:t>
            </a:r>
            <a:r>
              <a:rPr lang="en-US" sz="2800" dirty="0" smtClean="0"/>
              <a:t>de la page 108 </a:t>
            </a:r>
            <a:r>
              <a:rPr lang="en-US" sz="2800" dirty="0" smtClean="0"/>
              <a:t>.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i="1" dirty="0" smtClean="0"/>
              <a:t>A la </a:t>
            </a:r>
            <a:r>
              <a:rPr lang="en-US" sz="2800" i="1" dirty="0" err="1" smtClean="0"/>
              <a:t>gare</a:t>
            </a:r>
            <a:r>
              <a:rPr lang="en-US" sz="2800" i="1" dirty="0" smtClean="0"/>
              <a:t> de Marseilles, un </a:t>
            </a:r>
            <a:r>
              <a:rPr lang="en-US" sz="2800" i="1" dirty="0" err="1" smtClean="0"/>
              <a:t>prof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am</a:t>
            </a:r>
            <a:r>
              <a:rPr lang="en-US" sz="2800" i="1" dirty="0" err="1" smtClean="0"/>
              <a:t>éricain</a:t>
            </a:r>
            <a:r>
              <a:rPr lang="en-US" sz="2800" i="1" dirty="0" smtClean="0"/>
              <a:t> de Boston </a:t>
            </a:r>
            <a:r>
              <a:rPr lang="en-US" sz="2800" i="1" dirty="0" err="1" smtClean="0"/>
              <a:t>demande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à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ses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élèves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qu’ils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ont</a:t>
            </a:r>
            <a:r>
              <a:rPr lang="en-US" sz="2800" i="1" dirty="0" smtClean="0"/>
              <a:t> fait pendant </a:t>
            </a:r>
            <a:r>
              <a:rPr lang="en-US" sz="2800" i="1" dirty="0" err="1" smtClean="0"/>
              <a:t>leur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séjour</a:t>
            </a:r>
            <a:r>
              <a:rPr lang="en-US" sz="2800" i="1" dirty="0" smtClean="0"/>
              <a:t> en Provence </a:t>
            </a:r>
            <a:r>
              <a:rPr lang="en-US" sz="2800" dirty="0" smtClean="0"/>
              <a:t>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toi</a:t>
            </a:r>
            <a:r>
              <a:rPr lang="en-US" sz="3600" dirty="0" smtClean="0"/>
              <a:t>: en 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7"/>
            <a:ext cx="69889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Puis</a:t>
            </a:r>
            <a:r>
              <a:rPr lang="en-US" sz="2800" dirty="0" smtClean="0"/>
              <a:t>, </a:t>
            </a:r>
            <a:r>
              <a:rPr lang="en-US" sz="2800" dirty="0" err="1" smtClean="0"/>
              <a:t>r</a:t>
            </a:r>
            <a:r>
              <a:rPr lang="en-US" sz="2800" dirty="0" err="1" smtClean="0"/>
              <a:t>épondez</a:t>
            </a:r>
            <a:r>
              <a:rPr lang="en-US" sz="2800" dirty="0" smtClean="0"/>
              <a:t> aux questions </a:t>
            </a:r>
            <a:r>
              <a:rPr lang="en-US" sz="2800" dirty="0" err="1" smtClean="0"/>
              <a:t>suivantes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55692"/>
            <a:ext cx="6988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1. Comment </a:t>
            </a:r>
            <a:r>
              <a:rPr lang="en-US" sz="2800" dirty="0" err="1" smtClean="0"/>
              <a:t>s’appelle</a:t>
            </a:r>
            <a:r>
              <a:rPr lang="en-US" sz="2800" dirty="0" smtClean="0"/>
              <a:t> le </a:t>
            </a:r>
            <a:r>
              <a:rPr lang="en-US" sz="2800" dirty="0" err="1" smtClean="0"/>
              <a:t>professeur</a:t>
            </a:r>
            <a:r>
              <a:rPr lang="en-US" sz="2800" dirty="0" smtClean="0"/>
              <a:t> de </a:t>
            </a:r>
            <a:r>
              <a:rPr lang="en-US" sz="2800" dirty="0" err="1" smtClean="0"/>
              <a:t>français</a:t>
            </a:r>
            <a:r>
              <a:rPr lang="en-US" sz="2800" dirty="0" smtClean="0"/>
              <a:t>?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67419" y="4580954"/>
            <a:ext cx="5828038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Il </a:t>
            </a:r>
            <a:r>
              <a:rPr lang="en-US" sz="3200" dirty="0" err="1" smtClean="0"/>
              <a:t>s’appelle</a:t>
            </a:r>
            <a:r>
              <a:rPr lang="en-US" sz="3200" dirty="0" smtClean="0"/>
              <a:t> Monsieur </a:t>
            </a:r>
            <a:r>
              <a:rPr lang="en-US" sz="3200" dirty="0" err="1" smtClean="0"/>
              <a:t>Chouinard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 </a:t>
            </a:r>
            <a:r>
              <a:rPr lang="en-US" sz="2800" dirty="0" err="1" smtClean="0"/>
              <a:t>O</a:t>
            </a:r>
            <a:r>
              <a:rPr lang="en-US" sz="2800" dirty="0" err="1" smtClean="0"/>
              <a:t>ù</a:t>
            </a:r>
            <a:r>
              <a:rPr lang="en-US" sz="2800" dirty="0" smtClean="0"/>
              <a:t> </a:t>
            </a:r>
            <a:r>
              <a:rPr lang="en-US" sz="2800" dirty="0" err="1" smtClean="0"/>
              <a:t>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le </a:t>
            </a:r>
            <a:r>
              <a:rPr lang="en-US" sz="2800" dirty="0" err="1" smtClean="0"/>
              <a:t>professeur</a:t>
            </a:r>
            <a:r>
              <a:rPr lang="en-US" sz="2800" dirty="0" smtClean="0"/>
              <a:t> a vu </a:t>
            </a:r>
            <a:r>
              <a:rPr lang="en-US" sz="2800" dirty="0" err="1" smtClean="0"/>
              <a:t>ses</a:t>
            </a:r>
            <a:r>
              <a:rPr lang="en-US" sz="2800" dirty="0" smtClean="0"/>
              <a:t> </a:t>
            </a:r>
            <a:r>
              <a:rPr lang="en-US" sz="2800" dirty="0" err="1" smtClean="0"/>
              <a:t>élèves</a:t>
            </a:r>
            <a:r>
              <a:rPr lang="en-US" sz="2800" dirty="0" smtClean="0"/>
              <a:t> après </a:t>
            </a:r>
            <a:r>
              <a:rPr lang="en-US" sz="2800" dirty="0" err="1" smtClean="0"/>
              <a:t>leur</a:t>
            </a:r>
            <a:r>
              <a:rPr lang="en-US" sz="2800" dirty="0" smtClean="0"/>
              <a:t> </a:t>
            </a:r>
            <a:r>
              <a:rPr lang="en-US" sz="2800" dirty="0" err="1" smtClean="0"/>
              <a:t>séjour</a:t>
            </a:r>
            <a:r>
              <a:rPr lang="en-US" sz="2800" dirty="0" smtClean="0"/>
              <a:t>?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3794" y="4773258"/>
            <a:ext cx="4549323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Il a vu </a:t>
            </a:r>
            <a:r>
              <a:rPr lang="en-US" sz="3200" dirty="0" err="1" smtClean="0"/>
              <a:t>ses</a:t>
            </a:r>
            <a:r>
              <a:rPr lang="en-US" sz="3200" dirty="0" smtClean="0"/>
              <a:t> </a:t>
            </a:r>
            <a:r>
              <a:rPr lang="en-US" sz="3200" dirty="0" err="1" smtClean="0"/>
              <a:t>élèves</a:t>
            </a:r>
            <a:r>
              <a:rPr lang="en-US" sz="3200" dirty="0" smtClean="0"/>
              <a:t> </a:t>
            </a:r>
            <a:r>
              <a:rPr lang="en-US" sz="3200" dirty="0" err="1" smtClean="0"/>
              <a:t>à</a:t>
            </a:r>
            <a:r>
              <a:rPr lang="en-US" sz="3200" dirty="0" smtClean="0"/>
              <a:t> la </a:t>
            </a:r>
            <a:r>
              <a:rPr lang="en-US" sz="3200" dirty="0" err="1" smtClean="0"/>
              <a:t>gare</a:t>
            </a:r>
            <a:r>
              <a:rPr lang="en-US" sz="3200" dirty="0" smtClean="0"/>
              <a:t> de Marseilles.</a:t>
            </a:r>
            <a:endParaRPr lang="en-US" sz="3200" dirty="0"/>
          </a:p>
        </p:txBody>
      </p:sp>
      <p:pic>
        <p:nvPicPr>
          <p:cNvPr id="6" name="Picture 5" descr="DownloadedFile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117" y="2536958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3. </a:t>
            </a:r>
            <a:r>
              <a:rPr lang="en-US" sz="2800" dirty="0" err="1" smtClean="0"/>
              <a:t>Quand</a:t>
            </a:r>
            <a:r>
              <a:rPr lang="en-US" sz="2800" dirty="0" smtClean="0"/>
              <a:t> </a:t>
            </a:r>
            <a:r>
              <a:rPr lang="en-US" sz="2800" dirty="0" err="1" smtClean="0"/>
              <a:t>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Rachel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all</a:t>
            </a:r>
            <a:r>
              <a:rPr lang="en-US" sz="2800" dirty="0" err="1" smtClean="0"/>
              <a:t>ée</a:t>
            </a:r>
            <a:r>
              <a:rPr lang="en-US" sz="2800" dirty="0" smtClean="0"/>
              <a:t> au Château </a:t>
            </a:r>
            <a:r>
              <a:rPr lang="en-US" sz="2800" dirty="0" err="1" smtClean="0"/>
              <a:t>d’If</a:t>
            </a:r>
            <a:r>
              <a:rPr lang="en-US" sz="2800" dirty="0" smtClean="0"/>
              <a:t>?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3794" y="4773258"/>
            <a:ext cx="4549323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Elle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all</a:t>
            </a:r>
            <a:r>
              <a:rPr lang="en-US" sz="3200" dirty="0" err="1" smtClean="0"/>
              <a:t>ée</a:t>
            </a:r>
            <a:r>
              <a:rPr lang="en-US" sz="3200" dirty="0" smtClean="0"/>
              <a:t> au Château </a:t>
            </a:r>
            <a:r>
              <a:rPr lang="en-US" sz="3200" dirty="0" err="1" smtClean="0"/>
              <a:t>d’If</a:t>
            </a:r>
            <a:r>
              <a:rPr lang="en-US" sz="3200" dirty="0" smtClean="0"/>
              <a:t> la première </a:t>
            </a:r>
            <a:r>
              <a:rPr lang="en-US" sz="3200" dirty="0" err="1" smtClean="0"/>
              <a:t>semaine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7" name="Picture 6" descr="Chateau-dI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6934" y="2087776"/>
            <a:ext cx="4032255" cy="2685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2482" y="1133669"/>
            <a:ext cx="6988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 ch</a:t>
            </a:r>
            <a:r>
              <a:rPr lang="en-US" sz="2800" dirty="0" smtClean="0"/>
              <a:t>âteau </a:t>
            </a:r>
            <a:r>
              <a:rPr lang="en-US" sz="2800" dirty="0" err="1" smtClean="0"/>
              <a:t>d’If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3794" y="4773258"/>
            <a:ext cx="6342257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Dans</a:t>
            </a:r>
            <a:r>
              <a:rPr lang="en-US" sz="2800" dirty="0" smtClean="0"/>
              <a:t> le </a:t>
            </a:r>
            <a:r>
              <a:rPr lang="en-US" sz="2800" dirty="0" err="1" smtClean="0"/>
              <a:t>livre</a:t>
            </a:r>
            <a:r>
              <a:rPr lang="en-US" sz="2800" dirty="0" smtClean="0"/>
              <a:t> de Edmond </a:t>
            </a:r>
            <a:r>
              <a:rPr lang="en-US" sz="2800" dirty="0" err="1" smtClean="0"/>
              <a:t>Dantes</a:t>
            </a:r>
            <a:r>
              <a:rPr lang="en-US" sz="2800" dirty="0" smtClean="0"/>
              <a:t>, </a:t>
            </a:r>
            <a:r>
              <a:rPr lang="en-US" sz="2800" dirty="0" err="1" smtClean="0"/>
              <a:t>c</a:t>
            </a:r>
            <a:r>
              <a:rPr lang="en-US" sz="2800" dirty="0" err="1" smtClean="0"/>
              <a:t>’était</a:t>
            </a:r>
            <a:r>
              <a:rPr lang="en-US" sz="2800" dirty="0" smtClean="0"/>
              <a:t> la prison du </a:t>
            </a:r>
            <a:r>
              <a:rPr lang="en-US" sz="2800" dirty="0" err="1" smtClean="0"/>
              <a:t>conte</a:t>
            </a:r>
            <a:r>
              <a:rPr lang="en-US" sz="2800" dirty="0" smtClean="0"/>
              <a:t> de Monte Cristo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7" name="Picture 6" descr="Chateau-dI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212" y="1412277"/>
            <a:ext cx="4032255" cy="2685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4. </a:t>
            </a:r>
            <a:r>
              <a:rPr lang="en-US" sz="2800" dirty="0" err="1" smtClean="0"/>
              <a:t>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Sarah a </a:t>
            </a:r>
            <a:r>
              <a:rPr lang="en-US" sz="2800" dirty="0" err="1" smtClean="0"/>
              <a:t>travers</a:t>
            </a:r>
            <a:r>
              <a:rPr lang="en-US" sz="2800" dirty="0" err="1" smtClean="0"/>
              <a:t>é</a:t>
            </a:r>
            <a:r>
              <a:rPr lang="en-US" sz="2800" dirty="0" smtClean="0"/>
              <a:t> le </a:t>
            </a:r>
            <a:r>
              <a:rPr lang="en-US" sz="2800" dirty="0" err="1" smtClean="0"/>
              <a:t>pont</a:t>
            </a:r>
            <a:r>
              <a:rPr lang="en-US" sz="2800" dirty="0" smtClean="0"/>
              <a:t> du </a:t>
            </a:r>
            <a:r>
              <a:rPr lang="en-US" sz="2800" dirty="0" err="1" smtClean="0"/>
              <a:t>Gard</a:t>
            </a:r>
            <a:r>
              <a:rPr lang="en-US" sz="2800" dirty="0" smtClean="0"/>
              <a:t> en bus?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3794" y="4773258"/>
            <a:ext cx="4549323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Sarah a </a:t>
            </a:r>
            <a:r>
              <a:rPr lang="en-US" sz="3200" dirty="0" err="1" smtClean="0"/>
              <a:t>travers</a:t>
            </a:r>
            <a:r>
              <a:rPr lang="en-US" sz="3200" dirty="0" err="1" smtClean="0"/>
              <a:t>é</a:t>
            </a:r>
            <a:r>
              <a:rPr lang="en-US" sz="3200" dirty="0" smtClean="0"/>
              <a:t> le </a:t>
            </a:r>
            <a:r>
              <a:rPr lang="en-US" sz="3200" dirty="0" err="1" smtClean="0"/>
              <a:t>pont</a:t>
            </a:r>
            <a:r>
              <a:rPr lang="en-US" sz="3200" dirty="0" smtClean="0"/>
              <a:t> du </a:t>
            </a:r>
            <a:r>
              <a:rPr lang="en-US" sz="3200" dirty="0" err="1" smtClean="0"/>
              <a:t>Gard</a:t>
            </a:r>
            <a:r>
              <a:rPr lang="en-US" sz="3200" dirty="0" smtClean="0"/>
              <a:t> </a:t>
            </a:r>
            <a:r>
              <a:rPr lang="en-US" sz="3200" dirty="0" err="1" smtClean="0"/>
              <a:t>à</a:t>
            </a:r>
            <a:r>
              <a:rPr lang="en-US" sz="3200" dirty="0" smtClean="0"/>
              <a:t> </a:t>
            </a:r>
            <a:r>
              <a:rPr lang="en-US" sz="3200" dirty="0" err="1" smtClean="0"/>
              <a:t>pieds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025" y="2160268"/>
            <a:ext cx="3534314" cy="234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206161"/>
            <a:ext cx="6988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 </a:t>
            </a:r>
            <a:r>
              <a:rPr lang="en-US" sz="2800" dirty="0" err="1" smtClean="0"/>
              <a:t>pont</a:t>
            </a:r>
            <a:r>
              <a:rPr lang="en-US" sz="2800" dirty="0" smtClean="0"/>
              <a:t> du </a:t>
            </a:r>
            <a:r>
              <a:rPr lang="en-US" sz="2800" dirty="0" err="1" smtClean="0"/>
              <a:t>Gard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67419" y="4097759"/>
            <a:ext cx="6988903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It was built by the </a:t>
            </a:r>
            <a:r>
              <a:rPr lang="en-US" sz="2800" i="1" dirty="0" smtClean="0"/>
              <a:t>R</a:t>
            </a:r>
            <a:r>
              <a:rPr lang="en-US" sz="2800" i="1" dirty="0" smtClean="0"/>
              <a:t>omans about 19 B.C.</a:t>
            </a:r>
          </a:p>
          <a:p>
            <a:endParaRPr lang="en-US" sz="2800" i="1" dirty="0" smtClean="0"/>
          </a:p>
          <a:p>
            <a:r>
              <a:rPr lang="en-US" sz="2800" i="1" dirty="0" smtClean="0"/>
              <a:t>It is part of a 32 miles aqueduct that used to carry water from two rivers to the city of </a:t>
            </a:r>
            <a:r>
              <a:rPr lang="en-US" sz="2800" i="1" dirty="0" err="1" smtClean="0"/>
              <a:t>Nîmes</a:t>
            </a:r>
            <a:r>
              <a:rPr lang="en-US" sz="2800" i="1" dirty="0" smtClean="0"/>
              <a:t>. 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008" y="1206161"/>
            <a:ext cx="3534314" cy="234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160</TotalTime>
  <Words>380</Words>
  <Application>Microsoft Macintosh PowerPoint</Application>
  <PresentationFormat>On-screen Show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Codex</vt:lpstr>
      <vt:lpstr>Unité 3 </vt:lpstr>
      <vt:lpstr>Unité 3 </vt:lpstr>
      <vt:lpstr>Unité 3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 </dc:title>
  <dc:creator>Viviane Grebert</dc:creator>
  <cp:lastModifiedBy>Viviane Grebert</cp:lastModifiedBy>
  <cp:revision>17</cp:revision>
  <dcterms:created xsi:type="dcterms:W3CDTF">2011-11-26T20:41:52Z</dcterms:created>
  <dcterms:modified xsi:type="dcterms:W3CDTF">2011-11-26T21:26:45Z</dcterms:modified>
</cp:coreProperties>
</file>